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2" r:id="rId3"/>
    <p:sldId id="290" r:id="rId4"/>
    <p:sldId id="286" r:id="rId5"/>
    <p:sldId id="291" r:id="rId6"/>
    <p:sldId id="288" r:id="rId7"/>
    <p:sldId id="287" r:id="rId8"/>
    <p:sldId id="267" r:id="rId9"/>
    <p:sldId id="26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5A7E0-1C93-4AC4-A9EE-AB55378976E9}" v="10" dt="2023-08-22T09:33:2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riksen" userId="cfb243916f37e5d6" providerId="LiveId" clId="{8725A7E0-1C93-4AC4-A9EE-AB55378976E9}"/>
    <pc:docChg chg="undo custSel addSld delSld modSld sldOrd">
      <pc:chgData name="Ole Eriksen" userId="cfb243916f37e5d6" providerId="LiveId" clId="{8725A7E0-1C93-4AC4-A9EE-AB55378976E9}" dt="2023-08-22T09:35:19.107" v="618"/>
      <pc:docMkLst>
        <pc:docMk/>
      </pc:docMkLst>
      <pc:sldChg chg="addSp modSp mod setBg">
        <pc:chgData name="Ole Eriksen" userId="cfb243916f37e5d6" providerId="LiveId" clId="{8725A7E0-1C93-4AC4-A9EE-AB55378976E9}" dt="2023-08-22T09:32:48.062" v="521" actId="6549"/>
        <pc:sldMkLst>
          <pc:docMk/>
          <pc:sldMk cId="1256619237" sldId="267"/>
        </pc:sldMkLst>
        <pc:spChg chg="mod">
          <ac:chgData name="Ole Eriksen" userId="cfb243916f37e5d6" providerId="LiveId" clId="{8725A7E0-1C93-4AC4-A9EE-AB55378976E9}" dt="2023-08-22T09:32:48.062" v="521" actId="6549"/>
          <ac:spMkLst>
            <pc:docMk/>
            <pc:sldMk cId="1256619237" sldId="267"/>
            <ac:spMk id="2" creationId="{2F716EB2-44DE-46AF-A413-E3D628584CD1}"/>
          </ac:spMkLst>
        </pc:spChg>
        <pc:spChg chg="mod">
          <ac:chgData name="Ole Eriksen" userId="cfb243916f37e5d6" providerId="LiveId" clId="{8725A7E0-1C93-4AC4-A9EE-AB55378976E9}" dt="2023-08-22T09:32:45.137" v="520" actId="255"/>
          <ac:spMkLst>
            <pc:docMk/>
            <pc:sldMk cId="1256619237" sldId="267"/>
            <ac:spMk id="4" creationId="{8CAC5E5E-0A9E-4C51-897E-7D317899CE36}"/>
          </ac:spMkLst>
        </pc:spChg>
        <pc:spChg chg="add">
          <ac:chgData name="Ole Eriksen" userId="cfb243916f37e5d6" providerId="LiveId" clId="{8725A7E0-1C93-4AC4-A9EE-AB55378976E9}" dt="2023-08-22T09:30:40.915" v="421" actId="26606"/>
          <ac:spMkLst>
            <pc:docMk/>
            <pc:sldMk cId="1256619237" sldId="267"/>
            <ac:spMk id="11" creationId="{F13C74B1-5B17-4795-BED0-7140497B445A}"/>
          </ac:spMkLst>
        </pc:spChg>
        <pc:spChg chg="add">
          <ac:chgData name="Ole Eriksen" userId="cfb243916f37e5d6" providerId="LiveId" clId="{8725A7E0-1C93-4AC4-A9EE-AB55378976E9}" dt="2023-08-22T09:30:40.915" v="421" actId="26606"/>
          <ac:spMkLst>
            <pc:docMk/>
            <pc:sldMk cId="1256619237" sldId="267"/>
            <ac:spMk id="13" creationId="{D4974D33-8DC5-464E-8C6D-BE58F0669C17}"/>
          </ac:spMkLst>
        </pc:spChg>
        <pc:picChg chg="mod ord">
          <ac:chgData name="Ole Eriksen" userId="cfb243916f37e5d6" providerId="LiveId" clId="{8725A7E0-1C93-4AC4-A9EE-AB55378976E9}" dt="2023-08-22T09:30:40.915" v="421" actId="26606"/>
          <ac:picMkLst>
            <pc:docMk/>
            <pc:sldMk cId="1256619237" sldId="267"/>
            <ac:picMk id="6" creationId="{C8D72764-4F9B-4AD0-9F34-83B94BB006CD}"/>
          </ac:picMkLst>
        </pc:picChg>
      </pc:sldChg>
      <pc:sldChg chg="addSp modSp mod setBg">
        <pc:chgData name="Ole Eriksen" userId="cfb243916f37e5d6" providerId="LiveId" clId="{8725A7E0-1C93-4AC4-A9EE-AB55378976E9}" dt="2023-08-22T09:31:38.882" v="476" actId="113"/>
        <pc:sldMkLst>
          <pc:docMk/>
          <pc:sldMk cId="1949733644" sldId="269"/>
        </pc:sldMkLst>
        <pc:spChg chg="mod">
          <ac:chgData name="Ole Eriksen" userId="cfb243916f37e5d6" providerId="LiveId" clId="{8725A7E0-1C93-4AC4-A9EE-AB55378976E9}" dt="2023-08-22T09:31:30.437" v="474" actId="6549"/>
          <ac:spMkLst>
            <pc:docMk/>
            <pc:sldMk cId="1949733644" sldId="269"/>
            <ac:spMk id="2" creationId="{9F2EA990-B2DB-42BB-8C40-58C23F2FE6CD}"/>
          </ac:spMkLst>
        </pc:spChg>
        <pc:spChg chg="mod">
          <ac:chgData name="Ole Eriksen" userId="cfb243916f37e5d6" providerId="LiveId" clId="{8725A7E0-1C93-4AC4-A9EE-AB55378976E9}" dt="2023-08-22T09:31:38.882" v="476" actId="113"/>
          <ac:spMkLst>
            <pc:docMk/>
            <pc:sldMk cId="1949733644" sldId="269"/>
            <ac:spMk id="4" creationId="{02A03606-4246-4457-8022-3A1689B8A974}"/>
          </ac:spMkLst>
        </pc:spChg>
        <pc:spChg chg="add">
          <ac:chgData name="Ole Eriksen" userId="cfb243916f37e5d6" providerId="LiveId" clId="{8725A7E0-1C93-4AC4-A9EE-AB55378976E9}" dt="2023-08-22T09:30:46.442" v="422" actId="26606"/>
          <ac:spMkLst>
            <pc:docMk/>
            <pc:sldMk cId="1949733644" sldId="269"/>
            <ac:spMk id="11" creationId="{F13C74B1-5B17-4795-BED0-7140497B445A}"/>
          </ac:spMkLst>
        </pc:spChg>
        <pc:spChg chg="add">
          <ac:chgData name="Ole Eriksen" userId="cfb243916f37e5d6" providerId="LiveId" clId="{8725A7E0-1C93-4AC4-A9EE-AB55378976E9}" dt="2023-08-22T09:30:46.442" v="422" actId="26606"/>
          <ac:spMkLst>
            <pc:docMk/>
            <pc:sldMk cId="1949733644" sldId="269"/>
            <ac:spMk id="13" creationId="{D4974D33-8DC5-464E-8C6D-BE58F0669C17}"/>
          </ac:spMkLst>
        </pc:spChg>
        <pc:picChg chg="mod ord">
          <ac:chgData name="Ole Eriksen" userId="cfb243916f37e5d6" providerId="LiveId" clId="{8725A7E0-1C93-4AC4-A9EE-AB55378976E9}" dt="2023-08-22T09:30:46.442" v="422" actId="26606"/>
          <ac:picMkLst>
            <pc:docMk/>
            <pc:sldMk cId="1949733644" sldId="269"/>
            <ac:picMk id="6" creationId="{16E86CC0-58A0-48D1-95CB-715A59F57725}"/>
          </ac:picMkLst>
        </pc:picChg>
      </pc:sldChg>
      <pc:sldChg chg="del">
        <pc:chgData name="Ole Eriksen" userId="cfb243916f37e5d6" providerId="LiveId" clId="{8725A7E0-1C93-4AC4-A9EE-AB55378976E9}" dt="2023-08-21T11:40:07.922" v="312" actId="2696"/>
        <pc:sldMkLst>
          <pc:docMk/>
          <pc:sldMk cId="2343446239" sldId="271"/>
        </pc:sldMkLst>
      </pc:sldChg>
      <pc:sldChg chg="addSp delSp modSp mod setBg">
        <pc:chgData name="Ole Eriksen" userId="cfb243916f37e5d6" providerId="LiveId" clId="{8725A7E0-1C93-4AC4-A9EE-AB55378976E9}" dt="2023-08-22T09:30:23.461" v="420" actId="26606"/>
        <pc:sldMkLst>
          <pc:docMk/>
          <pc:sldMk cId="1720277458" sldId="272"/>
        </pc:sldMkLst>
        <pc:spChg chg="mod">
          <ac:chgData name="Ole Eriksen" userId="cfb243916f37e5d6" providerId="LiveId" clId="{8725A7E0-1C93-4AC4-A9EE-AB55378976E9}" dt="2023-08-22T09:30:23.461" v="420" actId="26606"/>
          <ac:spMkLst>
            <pc:docMk/>
            <pc:sldMk cId="1720277458" sldId="272"/>
            <ac:spMk id="2" creationId="{27AB1FC3-98A4-43B9-9B52-987189A27BED}"/>
          </ac:spMkLst>
        </pc:spChg>
        <pc:spChg chg="mod">
          <ac:chgData name="Ole Eriksen" userId="cfb243916f37e5d6" providerId="LiveId" clId="{8725A7E0-1C93-4AC4-A9EE-AB55378976E9}" dt="2023-08-22T09:30:23.461" v="420" actId="26606"/>
          <ac:spMkLst>
            <pc:docMk/>
            <pc:sldMk cId="1720277458" sldId="272"/>
            <ac:spMk id="4" creationId="{AFF5BD8D-70EC-42AC-B1AD-24ED48AB70D5}"/>
          </ac:spMkLst>
        </pc:spChg>
        <pc:spChg chg="add del">
          <ac:chgData name="Ole Eriksen" userId="cfb243916f37e5d6" providerId="LiveId" clId="{8725A7E0-1C93-4AC4-A9EE-AB55378976E9}" dt="2023-08-22T09:30:23.461" v="420" actId="26606"/>
          <ac:spMkLst>
            <pc:docMk/>
            <pc:sldMk cId="1720277458" sldId="272"/>
            <ac:spMk id="11" creationId="{F13C74B1-5B17-4795-BED0-7140497B445A}"/>
          </ac:spMkLst>
        </pc:spChg>
        <pc:spChg chg="add del">
          <ac:chgData name="Ole Eriksen" userId="cfb243916f37e5d6" providerId="LiveId" clId="{8725A7E0-1C93-4AC4-A9EE-AB55378976E9}" dt="2023-08-22T09:30:23.461" v="420" actId="26606"/>
          <ac:spMkLst>
            <pc:docMk/>
            <pc:sldMk cId="1720277458" sldId="272"/>
            <ac:spMk id="13" creationId="{D4974D33-8DC5-464E-8C6D-BE58F0669C17}"/>
          </ac:spMkLst>
        </pc:spChg>
        <pc:picChg chg="mod ord">
          <ac:chgData name="Ole Eriksen" userId="cfb243916f37e5d6" providerId="LiveId" clId="{8725A7E0-1C93-4AC4-A9EE-AB55378976E9}" dt="2023-08-22T09:30:23.461" v="420" actId="26606"/>
          <ac:picMkLst>
            <pc:docMk/>
            <pc:sldMk cId="1720277458" sldId="272"/>
            <ac:picMk id="6" creationId="{7BDED42A-EF96-4F41-8821-2A15878DDC0D}"/>
          </ac:picMkLst>
        </pc:picChg>
      </pc:sldChg>
      <pc:sldChg chg="del">
        <pc:chgData name="Ole Eriksen" userId="cfb243916f37e5d6" providerId="LiveId" clId="{8725A7E0-1C93-4AC4-A9EE-AB55378976E9}" dt="2023-08-21T06:43:06.335" v="2" actId="2696"/>
        <pc:sldMkLst>
          <pc:docMk/>
          <pc:sldMk cId="1662771465" sldId="283"/>
        </pc:sldMkLst>
      </pc:sldChg>
      <pc:sldChg chg="del">
        <pc:chgData name="Ole Eriksen" userId="cfb243916f37e5d6" providerId="LiveId" clId="{8725A7E0-1C93-4AC4-A9EE-AB55378976E9}" dt="2023-08-21T11:40:23.007" v="313" actId="2696"/>
        <pc:sldMkLst>
          <pc:docMk/>
          <pc:sldMk cId="3668915202" sldId="284"/>
        </pc:sldMkLst>
      </pc:sldChg>
      <pc:sldChg chg="modSp mod">
        <pc:chgData name="Ole Eriksen" userId="cfb243916f37e5d6" providerId="LiveId" clId="{8725A7E0-1C93-4AC4-A9EE-AB55378976E9}" dt="2023-08-22T09:29:03.935" v="417" actId="20577"/>
        <pc:sldMkLst>
          <pc:docMk/>
          <pc:sldMk cId="1778171726" sldId="286"/>
        </pc:sldMkLst>
        <pc:spChg chg="mod">
          <ac:chgData name="Ole Eriksen" userId="cfb243916f37e5d6" providerId="LiveId" clId="{8725A7E0-1C93-4AC4-A9EE-AB55378976E9}" dt="2023-08-22T09:29:03.935" v="417" actId="20577"/>
          <ac:spMkLst>
            <pc:docMk/>
            <pc:sldMk cId="1778171726" sldId="286"/>
            <ac:spMk id="2" creationId="{FB190E0D-C37B-947B-A68E-CA66B3979FF3}"/>
          </ac:spMkLst>
        </pc:spChg>
      </pc:sldChg>
      <pc:sldChg chg="modSp mod ord">
        <pc:chgData name="Ole Eriksen" userId="cfb243916f37e5d6" providerId="LiveId" clId="{8725A7E0-1C93-4AC4-A9EE-AB55378976E9}" dt="2023-08-21T11:44:19.163" v="415" actId="20577"/>
        <pc:sldMkLst>
          <pc:docMk/>
          <pc:sldMk cId="857541754" sldId="287"/>
        </pc:sldMkLst>
        <pc:spChg chg="mod">
          <ac:chgData name="Ole Eriksen" userId="cfb243916f37e5d6" providerId="LiveId" clId="{8725A7E0-1C93-4AC4-A9EE-AB55378976E9}" dt="2023-08-21T11:24:21.322" v="122" actId="20577"/>
          <ac:spMkLst>
            <pc:docMk/>
            <pc:sldMk cId="857541754" sldId="287"/>
            <ac:spMk id="2" creationId="{46B7E2C8-1886-2539-502A-35391A42571A}"/>
          </ac:spMkLst>
        </pc:spChg>
        <pc:spChg chg="mod">
          <ac:chgData name="Ole Eriksen" userId="cfb243916f37e5d6" providerId="LiveId" clId="{8725A7E0-1C93-4AC4-A9EE-AB55378976E9}" dt="2023-08-21T11:44:19.163" v="415" actId="20577"/>
          <ac:spMkLst>
            <pc:docMk/>
            <pc:sldMk cId="857541754" sldId="287"/>
            <ac:spMk id="4" creationId="{0AC12328-B5EE-05CD-1BB2-9A546EEF8C12}"/>
          </ac:spMkLst>
        </pc:spChg>
        <pc:picChg chg="mod">
          <ac:chgData name="Ole Eriksen" userId="cfb243916f37e5d6" providerId="LiveId" clId="{8725A7E0-1C93-4AC4-A9EE-AB55378976E9}" dt="2023-08-21T11:29:29.457" v="163" actId="14826"/>
          <ac:picMkLst>
            <pc:docMk/>
            <pc:sldMk cId="857541754" sldId="287"/>
            <ac:picMk id="6" creationId="{4F06ADF0-44BC-D8A2-DE17-C0C03846D9C5}"/>
          </ac:picMkLst>
        </pc:picChg>
      </pc:sldChg>
      <pc:sldChg chg="modSp mod">
        <pc:chgData name="Ole Eriksen" userId="cfb243916f37e5d6" providerId="LiveId" clId="{8725A7E0-1C93-4AC4-A9EE-AB55378976E9}" dt="2023-08-21T11:39:32.793" v="311" actId="20577"/>
        <pc:sldMkLst>
          <pc:docMk/>
          <pc:sldMk cId="2334640049" sldId="288"/>
        </pc:sldMkLst>
        <pc:spChg chg="mod">
          <ac:chgData name="Ole Eriksen" userId="cfb243916f37e5d6" providerId="LiveId" clId="{8725A7E0-1C93-4AC4-A9EE-AB55378976E9}" dt="2023-08-21T11:39:02.310" v="308" actId="20577"/>
          <ac:spMkLst>
            <pc:docMk/>
            <pc:sldMk cId="2334640049" sldId="288"/>
            <ac:spMk id="2" creationId="{4CA818AD-F3C5-77DD-1D58-A2EA817E6D5D}"/>
          </ac:spMkLst>
        </pc:spChg>
        <pc:spChg chg="mod">
          <ac:chgData name="Ole Eriksen" userId="cfb243916f37e5d6" providerId="LiveId" clId="{8725A7E0-1C93-4AC4-A9EE-AB55378976E9}" dt="2023-08-21T11:39:32.793" v="311" actId="20577"/>
          <ac:spMkLst>
            <pc:docMk/>
            <pc:sldMk cId="2334640049" sldId="288"/>
            <ac:spMk id="4" creationId="{3C34FF1F-3067-2358-78B5-5BD71E2CE16B}"/>
          </ac:spMkLst>
        </pc:spChg>
        <pc:picChg chg="mod">
          <ac:chgData name="Ole Eriksen" userId="cfb243916f37e5d6" providerId="LiveId" clId="{8725A7E0-1C93-4AC4-A9EE-AB55378976E9}" dt="2023-08-21T11:39:24.384" v="309" actId="14826"/>
          <ac:picMkLst>
            <pc:docMk/>
            <pc:sldMk cId="2334640049" sldId="288"/>
            <ac:picMk id="5" creationId="{B096BC5B-B1A2-C8E9-D7DE-6A4CD635FFFA}"/>
          </ac:picMkLst>
        </pc:picChg>
      </pc:sldChg>
      <pc:sldChg chg="del">
        <pc:chgData name="Ole Eriksen" userId="cfb243916f37e5d6" providerId="LiveId" clId="{8725A7E0-1C93-4AC4-A9EE-AB55378976E9}" dt="2023-08-21T06:43:13.171" v="3" actId="2696"/>
        <pc:sldMkLst>
          <pc:docMk/>
          <pc:sldMk cId="1430716404" sldId="289"/>
        </pc:sldMkLst>
      </pc:sldChg>
      <pc:sldChg chg="new del">
        <pc:chgData name="Ole Eriksen" userId="cfb243916f37e5d6" providerId="LiveId" clId="{8725A7E0-1C93-4AC4-A9EE-AB55378976E9}" dt="2023-08-21T06:43:52.787" v="6" actId="2696"/>
        <pc:sldMkLst>
          <pc:docMk/>
          <pc:sldMk cId="1459524646" sldId="289"/>
        </pc:sldMkLst>
      </pc:sldChg>
      <pc:sldChg chg="modSp mod delDesignElem">
        <pc:chgData name="Ole Eriksen" userId="cfb243916f37e5d6" providerId="LiveId" clId="{8725A7E0-1C93-4AC4-A9EE-AB55378976E9}" dt="2023-08-21T11:40:36.680" v="314" actId="255"/>
        <pc:sldMkLst>
          <pc:docMk/>
          <pc:sldMk cId="578575180" sldId="290"/>
        </pc:sldMkLst>
        <pc:spChg chg="mod">
          <ac:chgData name="Ole Eriksen" userId="cfb243916f37e5d6" providerId="LiveId" clId="{8725A7E0-1C93-4AC4-A9EE-AB55378976E9}" dt="2023-08-21T11:24:09.752" v="120" actId="20577"/>
          <ac:spMkLst>
            <pc:docMk/>
            <pc:sldMk cId="578575180" sldId="290"/>
            <ac:spMk id="2" creationId="{782FE2A0-56A1-715B-D1C7-F412A16A7F1B}"/>
          </ac:spMkLst>
        </pc:spChg>
        <pc:spChg chg="mod">
          <ac:chgData name="Ole Eriksen" userId="cfb243916f37e5d6" providerId="LiveId" clId="{8725A7E0-1C93-4AC4-A9EE-AB55378976E9}" dt="2023-08-21T11:40:36.680" v="314" actId="255"/>
          <ac:spMkLst>
            <pc:docMk/>
            <pc:sldMk cId="578575180" sldId="290"/>
            <ac:spMk id="4" creationId="{A03D0AFA-23AC-1412-7B93-1D3B10C0C1A7}"/>
          </ac:spMkLst>
        </pc:spChg>
        <pc:picChg chg="mod">
          <ac:chgData name="Ole Eriksen" userId="cfb243916f37e5d6" providerId="LiveId" clId="{8725A7E0-1C93-4AC4-A9EE-AB55378976E9}" dt="2023-08-21T11:21:27.658" v="10" actId="14826"/>
          <ac:picMkLst>
            <pc:docMk/>
            <pc:sldMk cId="578575180" sldId="290"/>
            <ac:picMk id="6" creationId="{EAC0BD7C-90A2-4F4A-1F5C-FA7984647137}"/>
          </ac:picMkLst>
        </pc:picChg>
      </pc:sldChg>
      <pc:sldChg chg="delSp modSp add mod ord setBg delDesignElem">
        <pc:chgData name="Ole Eriksen" userId="cfb243916f37e5d6" providerId="LiveId" clId="{8725A7E0-1C93-4AC4-A9EE-AB55378976E9}" dt="2023-08-21T11:33:14.188" v="300"/>
        <pc:sldMkLst>
          <pc:docMk/>
          <pc:sldMk cId="3780740495" sldId="291"/>
        </pc:sldMkLst>
        <pc:spChg chg="mod">
          <ac:chgData name="Ole Eriksen" userId="cfb243916f37e5d6" providerId="LiveId" clId="{8725A7E0-1C93-4AC4-A9EE-AB55378976E9}" dt="2023-08-21T11:30:54.040" v="191" actId="20577"/>
          <ac:spMkLst>
            <pc:docMk/>
            <pc:sldMk cId="3780740495" sldId="291"/>
            <ac:spMk id="2" creationId="{FB190E0D-C37B-947B-A68E-CA66B3979FF3}"/>
          </ac:spMkLst>
        </pc:spChg>
        <pc:spChg chg="mod">
          <ac:chgData name="Ole Eriksen" userId="cfb243916f37e5d6" providerId="LiveId" clId="{8725A7E0-1C93-4AC4-A9EE-AB55378976E9}" dt="2023-08-21T11:33:08.686" v="298" actId="20577"/>
          <ac:spMkLst>
            <pc:docMk/>
            <pc:sldMk cId="3780740495" sldId="291"/>
            <ac:spMk id="4" creationId="{AB2323F4-B79B-7130-79F8-68A54D32E9AD}"/>
          </ac:spMkLst>
        </pc:spChg>
        <pc:spChg chg="del">
          <ac:chgData name="Ole Eriksen" userId="cfb243916f37e5d6" providerId="LiveId" clId="{8725A7E0-1C93-4AC4-A9EE-AB55378976E9}" dt="2023-08-21T11:30:03.423" v="165"/>
          <ac:spMkLst>
            <pc:docMk/>
            <pc:sldMk cId="3780740495" sldId="291"/>
            <ac:spMk id="15" creationId="{F13C74B1-5B17-4795-BED0-7140497B445A}"/>
          </ac:spMkLst>
        </pc:spChg>
        <pc:spChg chg="del">
          <ac:chgData name="Ole Eriksen" userId="cfb243916f37e5d6" providerId="LiveId" clId="{8725A7E0-1C93-4AC4-A9EE-AB55378976E9}" dt="2023-08-21T11:30:03.423" v="165"/>
          <ac:spMkLst>
            <pc:docMk/>
            <pc:sldMk cId="3780740495" sldId="291"/>
            <ac:spMk id="17" creationId="{D4974D33-8DC5-464E-8C6D-BE58F0669C17}"/>
          </ac:spMkLst>
        </pc:spChg>
        <pc:picChg chg="mod">
          <ac:chgData name="Ole Eriksen" userId="cfb243916f37e5d6" providerId="LiveId" clId="{8725A7E0-1C93-4AC4-A9EE-AB55378976E9}" dt="2023-08-21T11:30:20.962" v="166" actId="14826"/>
          <ac:picMkLst>
            <pc:docMk/>
            <pc:sldMk cId="3780740495" sldId="291"/>
            <ac:picMk id="10" creationId="{625B9A5A-EDDD-7E91-8CB1-3E0289232CFE}"/>
          </ac:picMkLst>
        </pc:picChg>
      </pc:sldChg>
      <pc:sldChg chg="modSp mod ord">
        <pc:chgData name="Ole Eriksen" userId="cfb243916f37e5d6" providerId="LiveId" clId="{8725A7E0-1C93-4AC4-A9EE-AB55378976E9}" dt="2023-08-22T09:35:19.107" v="618"/>
        <pc:sldMkLst>
          <pc:docMk/>
          <pc:sldMk cId="1336884315" sldId="292"/>
        </pc:sldMkLst>
        <pc:spChg chg="mod">
          <ac:chgData name="Ole Eriksen" userId="cfb243916f37e5d6" providerId="LiveId" clId="{8725A7E0-1C93-4AC4-A9EE-AB55378976E9}" dt="2023-08-22T09:34:39.286" v="588" actId="20577"/>
          <ac:spMkLst>
            <pc:docMk/>
            <pc:sldMk cId="1336884315" sldId="292"/>
            <ac:spMk id="2" creationId="{782FE2A0-56A1-715B-D1C7-F412A16A7F1B}"/>
          </ac:spMkLst>
        </pc:spChg>
        <pc:spChg chg="mod">
          <ac:chgData name="Ole Eriksen" userId="cfb243916f37e5d6" providerId="LiveId" clId="{8725A7E0-1C93-4AC4-A9EE-AB55378976E9}" dt="2023-08-22T09:35:09.581" v="616" actId="20577"/>
          <ac:spMkLst>
            <pc:docMk/>
            <pc:sldMk cId="1336884315" sldId="292"/>
            <ac:spMk id="4" creationId="{A03D0AFA-23AC-1412-7B93-1D3B10C0C1A7}"/>
          </ac:spMkLst>
        </pc:spChg>
        <pc:picChg chg="mod">
          <ac:chgData name="Ole Eriksen" userId="cfb243916f37e5d6" providerId="LiveId" clId="{8725A7E0-1C93-4AC4-A9EE-AB55378976E9}" dt="2023-08-22T09:33:28.275" v="522" actId="14826"/>
          <ac:picMkLst>
            <pc:docMk/>
            <pc:sldMk cId="1336884315" sldId="292"/>
            <ac:picMk id="6" creationId="{EAC0BD7C-90A2-4F4A-1F5C-FA79846471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06A00E-8FFD-486F-9522-C18B9D24F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5111D8C-71AB-4152-9A1F-D3A720969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355953-43E0-4451-8716-0F8883F4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E5AAC2-C218-4F69-A32C-C98997E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ED321E-572B-4DEB-903A-B66278D0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3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2B6A7F-8747-42E2-935E-0276957E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08EFC60-D09F-42E2-B9CF-4C08CB797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AC8B4-409C-4239-9809-DB7E02C0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EFDF1E-4212-42A7-B147-C7110AFF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C1D8F0-C89F-4D5D-B161-976A49C6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6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E5308B7-E4A7-48FA-8361-EB0F6539F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34E5EF9-390D-48D3-A609-F3DC09F0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729605-ACB0-4031-8219-8106D9E8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0C2CE0-0E82-4A15-B3D7-2194A8A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5332B0-4876-4D8B-90E8-9C8D32EE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45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4772B3-B580-4578-881E-262DBDFC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5D976D-3E07-44A9-8DF9-0938005D0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6F618C-33C3-4932-A558-D183B4B2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A7600C-B7E4-4E74-88B5-1720E30D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2B093B-FEFA-440D-A85D-B23F4A3C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43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00744A-D69C-4021-8E4B-3AE93C00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C16647-68E8-4B9E-B5E5-8226C948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192FE-FFE4-4B7E-A96F-82EF3AE7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9BA3DD-DCE2-4FA2-B9B7-E563C2AD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E9123E-6BB9-478A-A656-192BEEB1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1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77B76B-24B7-4A4E-8F0E-9971AA1C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E351BC-408A-487F-870E-B0205EB68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2AF27D-A583-4AFD-BA1B-6DF762C27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92D484-7389-4BFA-9945-DE890573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38A605-2AE8-419D-98B8-FBB56853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75D485-98E3-4574-B20A-28473DB3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F703C-7087-4420-9B24-62B30F6A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54A06F-C9FD-4FAB-9A09-3377B46F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F2BF06-0836-44F8-9ED1-EC43AEF44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55D3118-3877-478A-8027-E44A62314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C4F1126-EAC0-4EA8-A601-5F23846F5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C9A669-25D7-4236-9707-803D83F0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FA4ECDC-002B-470A-B8A0-53FEB2F0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479516B-D984-4DF3-843C-387B99F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51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9B0E85-B493-49EE-A6B1-35423724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8B5F6E-8C8E-4EC7-A8BF-E6A12DE1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7DBB94-7D1D-4C76-B134-3179806E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B4F149D-4A48-4D80-907F-F40ABB41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33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EB98D65-5684-4F06-B945-FFF504A9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6D2DFF6-CF74-46BC-B25E-1CF6DDF8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2320C7-EF1C-4CA0-9741-A8CFBB3D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50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C8458C-0932-4029-BC79-5297E989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16D7EC-31E9-4743-881B-AA0C8235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F67A71-FC49-4E85-B96C-DB2F419DD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04FAF2-E060-4F64-999D-75A6E719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DD16CF-DFEB-43A8-8F15-9E77DEFD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DA0B0B-6EB3-423F-8C79-FE00F1CA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2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74F091-579E-4C87-AC00-E4BE945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1E8CC7-CF88-421A-A408-DD1A3701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A953C0-B3E8-4A30-B29A-83BE5B004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B6B772-5957-46DB-B8E3-8521E0B5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154CA3-6827-473E-94FB-D0FFDABF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DA1662-3576-453D-82F2-72255AFA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19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5F32809-6CA1-4E88-94BA-BB78A895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398ACB-7535-47CE-8F4B-273C5959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EA4B83-708B-4D53-A917-F8F5BE6F7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35C0-81D0-4A78-8290-8DDCDB3F7A75}" type="datetimeFigureOut">
              <a:rPr lang="nb-NO" smtClean="0"/>
              <a:t>22.08.2023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ABD590-21CB-428F-BE49-B3027A718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4BC090-6708-446D-91B4-D83390F1E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9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AB1FC3-98A4-43B9-9B52-987189A2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023360" cy="3288890"/>
          </a:xfrm>
        </p:spPr>
        <p:txBody>
          <a:bodyPr>
            <a:normAutofit/>
          </a:bodyPr>
          <a:lstStyle/>
          <a:p>
            <a:pPr algn="ctr"/>
            <a:r>
              <a:rPr lang="nb-NO" sz="5400" b="1"/>
              <a:t>Sambolabo 2023</a:t>
            </a:r>
            <a:endParaRPr lang="nb-NO" sz="5400" b="1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BDED42A-EF96-4F41-8821-2A15878DD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2489"/>
          <a:stretch/>
        </p:blipFill>
        <p:spPr>
          <a:xfrm>
            <a:off x="3932664" y="0"/>
            <a:ext cx="8685310" cy="685799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F5BD8D-70EC-42AC-B1AD-24ED48AB7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23268"/>
            <a:ext cx="3932237" cy="45719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027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FE2A0-56A1-715B-D1C7-F412A16A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8099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/>
              <a:t>Våre</a:t>
            </a:r>
            <a:r>
              <a:rPr lang="en-US" sz="5400" b="1" dirty="0"/>
              <a:t> to </a:t>
            </a:r>
            <a:r>
              <a:rPr lang="en-US" sz="5400" b="1" dirty="0" err="1"/>
              <a:t>ansatte</a:t>
            </a:r>
            <a:r>
              <a:rPr lang="en-US" sz="5400" b="1" dirty="0"/>
              <a:t>: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3D0AFA-23AC-1412-7B93-1D3B10C0C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Issa Iya </a:t>
            </a:r>
            <a:r>
              <a:rPr lang="en-US" sz="3200" b="1" dirty="0" err="1"/>
              <a:t>siden</a:t>
            </a:r>
            <a:r>
              <a:rPr lang="en-US" sz="3200" b="1" dirty="0"/>
              <a:t> 1995</a:t>
            </a:r>
          </a:p>
          <a:p>
            <a:r>
              <a:rPr lang="en-US" sz="3200" b="1" dirty="0" err="1"/>
              <a:t>Sambolabo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Anna </a:t>
            </a:r>
            <a:r>
              <a:rPr lang="en-US" sz="3200" b="1" dirty="0" err="1"/>
              <a:t>Nyin</a:t>
            </a:r>
            <a:r>
              <a:rPr lang="en-US" sz="3200" b="1" dirty="0"/>
              <a:t> </a:t>
            </a:r>
            <a:r>
              <a:rPr lang="en-US" sz="3200" b="1" dirty="0" err="1"/>
              <a:t>siden</a:t>
            </a:r>
            <a:r>
              <a:rPr lang="en-US" sz="3200" b="1" dirty="0"/>
              <a:t> 2021</a:t>
            </a:r>
          </a:p>
          <a:p>
            <a:r>
              <a:rPr lang="en-US" sz="3200" b="1" dirty="0" err="1"/>
              <a:t>Galim</a:t>
            </a:r>
            <a:endParaRPr lang="en-US" sz="3200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C0BD7C-90A2-4F4A-1F5C-FA798464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b="103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88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FE2A0-56A1-715B-D1C7-F412A16A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8099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52 </a:t>
            </a:r>
            <a:r>
              <a:rPr lang="en-US" sz="5400" b="1" dirty="0" err="1"/>
              <a:t>bruer</a:t>
            </a:r>
            <a:r>
              <a:rPr lang="en-US" sz="5400" b="1" dirty="0"/>
              <a:t> </a:t>
            </a:r>
            <a:r>
              <a:rPr lang="en-US" sz="5400" b="1" dirty="0" err="1"/>
              <a:t>til</a:t>
            </a:r>
            <a:r>
              <a:rPr lang="en-US" sz="5400" b="1" dirty="0"/>
              <a:t> </a:t>
            </a:r>
            <a:r>
              <a:rPr lang="en-US" sz="5400" b="1" dirty="0" err="1"/>
              <a:t>nå</a:t>
            </a:r>
            <a:endParaRPr lang="en-US" sz="5400" b="1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3D0AFA-23AC-1412-7B93-1D3B10C0C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Bru nr 52 </a:t>
            </a:r>
            <a:r>
              <a:rPr lang="en-US" sz="3200" b="1" dirty="0" err="1"/>
              <a:t>ble</a:t>
            </a:r>
            <a:r>
              <a:rPr lang="en-US" sz="3200" b="1" dirty="0"/>
              <a:t> </a:t>
            </a:r>
            <a:r>
              <a:rPr lang="en-US" sz="3200" b="1" dirty="0" err="1"/>
              <a:t>bygd</a:t>
            </a:r>
            <a:r>
              <a:rPr lang="en-US" sz="3200" b="1" dirty="0"/>
              <a:t> over Mayo </a:t>
            </a:r>
            <a:r>
              <a:rPr lang="en-US" sz="3200" b="1" dirty="0" err="1"/>
              <a:t>Bodji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mars</a:t>
            </a:r>
          </a:p>
          <a:p>
            <a:endParaRPr lang="en-US" sz="3200" b="1" dirty="0"/>
          </a:p>
          <a:p>
            <a:r>
              <a:rPr lang="en-US" sz="3200" b="1" dirty="0"/>
              <a:t>Det </a:t>
            </a:r>
            <a:r>
              <a:rPr lang="en-US" sz="3200" b="1" dirty="0" err="1"/>
              <a:t>gjenstår</a:t>
            </a:r>
            <a:r>
              <a:rPr lang="en-US" sz="3200" b="1" dirty="0"/>
              <a:t> 2 </a:t>
            </a:r>
            <a:r>
              <a:rPr lang="en-US" sz="3200" b="1" dirty="0" err="1"/>
              <a:t>bruer</a:t>
            </a:r>
            <a:r>
              <a:rPr lang="en-US" sz="3200" b="1" dirty="0"/>
              <a:t> </a:t>
            </a:r>
            <a:r>
              <a:rPr lang="en-US" sz="3200" b="1" dirty="0" err="1"/>
              <a:t>fram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</a:t>
            </a:r>
            <a:r>
              <a:rPr lang="en-US" sz="3200" b="1" dirty="0" err="1"/>
              <a:t>landsbyen</a:t>
            </a:r>
            <a:r>
              <a:rPr lang="en-US" sz="3200" b="1" dirty="0"/>
              <a:t> </a:t>
            </a:r>
            <a:r>
              <a:rPr lang="en-US" sz="3200" b="1" dirty="0" err="1"/>
              <a:t>Koui</a:t>
            </a:r>
            <a:r>
              <a:rPr lang="en-US" sz="3200" b="1" dirty="0"/>
              <a:t> </a:t>
            </a:r>
            <a:r>
              <a:rPr lang="en-US" sz="3200" b="1" dirty="0" err="1"/>
              <a:t>Djamnati</a:t>
            </a:r>
            <a:endParaRPr lang="en-US" sz="3200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C0BD7C-90A2-4F4A-1F5C-FA798464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857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190E0D-C37B-947B-A68E-CA66B39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15 spare- </a:t>
            </a:r>
            <a:r>
              <a:rPr lang="en-US" sz="4200" b="1" dirty="0" err="1"/>
              <a:t>og</a:t>
            </a:r>
            <a:r>
              <a:rPr lang="en-US" sz="4200" b="1" dirty="0"/>
              <a:t> </a:t>
            </a:r>
            <a:r>
              <a:rPr lang="en-US" sz="4200" b="1" dirty="0" err="1"/>
              <a:t>lånegrupper</a:t>
            </a:r>
            <a:r>
              <a:rPr lang="en-US" sz="4200" b="1" dirty="0"/>
              <a:t> </a:t>
            </a:r>
            <a:r>
              <a:rPr lang="en-US" sz="4200" b="1" dirty="0" err="1"/>
              <a:t>i</a:t>
            </a:r>
            <a:r>
              <a:rPr lang="en-US" sz="4200" b="1" dirty="0"/>
              <a:t> </a:t>
            </a:r>
            <a:r>
              <a:rPr lang="en-US" sz="4200" b="1" dirty="0" err="1"/>
              <a:t>landsbyene</a:t>
            </a:r>
            <a:endParaRPr lang="en-US" sz="4200" b="1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323F4-B79B-7130-79F8-68A54D32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/>
          </a:p>
          <a:p>
            <a:r>
              <a:rPr lang="en-US" sz="3200" b="1" dirty="0" err="1"/>
              <a:t>Sparegruppene</a:t>
            </a:r>
            <a:r>
              <a:rPr lang="en-US" sz="3200" b="1" dirty="0"/>
              <a:t> </a:t>
            </a:r>
            <a:r>
              <a:rPr lang="en-US" sz="3200" b="1" dirty="0" err="1"/>
              <a:t>styrker</a:t>
            </a:r>
            <a:r>
              <a:rPr lang="en-US" sz="3200" b="1" dirty="0"/>
              <a:t> </a:t>
            </a:r>
            <a:r>
              <a:rPr lang="en-US" sz="3200" b="1" dirty="0" err="1"/>
              <a:t>familieøkonomien</a:t>
            </a:r>
            <a:r>
              <a:rPr lang="en-US" sz="3200" b="1" dirty="0"/>
              <a:t> </a:t>
            </a:r>
            <a:r>
              <a:rPr lang="en-US" sz="3200" b="1" dirty="0" err="1"/>
              <a:t>og</a:t>
            </a:r>
            <a:r>
              <a:rPr lang="en-US" sz="3200" b="1" dirty="0"/>
              <a:t> </a:t>
            </a:r>
            <a:r>
              <a:rPr lang="en-US" sz="3200" b="1" dirty="0" err="1"/>
              <a:t>gir</a:t>
            </a:r>
            <a:r>
              <a:rPr lang="en-US" sz="3200" b="1" dirty="0"/>
              <a:t> </a:t>
            </a:r>
            <a:r>
              <a:rPr lang="en-US" sz="3200" b="1" dirty="0" err="1"/>
              <a:t>mulighet</a:t>
            </a:r>
            <a:r>
              <a:rPr lang="en-US" sz="3200" b="1" dirty="0"/>
              <a:t> for å </a:t>
            </a:r>
            <a:r>
              <a:rPr lang="en-US" sz="3200" b="1" dirty="0" err="1"/>
              <a:t>legge</a:t>
            </a:r>
            <a:r>
              <a:rPr lang="en-US" sz="3200" b="1" dirty="0"/>
              <a:t> </a:t>
            </a:r>
            <a:r>
              <a:rPr lang="en-US" sz="3200" b="1" dirty="0" err="1"/>
              <a:t>penger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side for </a:t>
            </a:r>
            <a:r>
              <a:rPr lang="en-US" sz="3200" b="1" dirty="0" err="1"/>
              <a:t>seinere</a:t>
            </a:r>
            <a:r>
              <a:rPr lang="en-US" sz="3200" b="1" dirty="0"/>
              <a:t> bruk</a:t>
            </a:r>
          </a:p>
        </p:txBody>
      </p:sp>
      <p:pic>
        <p:nvPicPr>
          <p:cNvPr id="10" name="Plassholder for innhold 9" descr="Et bilde som inneholder person&#10;&#10;Automatisk generert beskrivelse">
            <a:extLst>
              <a:ext uri="{FF2B5EF4-FFF2-40B4-BE49-F238E27FC236}">
                <a16:creationId xmlns:a16="http://schemas.microsoft.com/office/drawing/2014/main" id="{625B9A5A-EDDD-7E91-8CB1-3E0289232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r="4295"/>
          <a:stretch/>
        </p:blipFill>
        <p:spPr>
          <a:xfrm>
            <a:off x="5008682" y="-648723"/>
            <a:ext cx="7491976" cy="750672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81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90E0D-C37B-947B-A68E-CA66B39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Spare- </a:t>
            </a:r>
            <a:r>
              <a:rPr lang="en-US" sz="4200" b="1" dirty="0" err="1"/>
              <a:t>og</a:t>
            </a:r>
            <a:r>
              <a:rPr lang="en-US" sz="4200" b="1" dirty="0"/>
              <a:t> </a:t>
            </a:r>
            <a:r>
              <a:rPr lang="en-US" sz="4200" b="1" dirty="0" err="1"/>
              <a:t>lånegrupper</a:t>
            </a:r>
            <a:r>
              <a:rPr lang="en-US" sz="4200" b="1" dirty="0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323F4-B79B-7130-79F8-68A54D32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/>
          </a:p>
          <a:p>
            <a:r>
              <a:rPr lang="en-US" sz="3200" b="1" dirty="0" err="1"/>
              <a:t>Sparegruppene</a:t>
            </a:r>
            <a:r>
              <a:rPr lang="en-US" sz="3200" b="1" dirty="0"/>
              <a:t> </a:t>
            </a:r>
            <a:r>
              <a:rPr lang="en-US" sz="3200" b="1" dirty="0" err="1"/>
              <a:t>gir</a:t>
            </a:r>
            <a:r>
              <a:rPr lang="en-US" sz="3200" b="1" dirty="0"/>
              <a:t> rom for </a:t>
            </a:r>
            <a:r>
              <a:rPr lang="en-US" sz="3200" b="1" dirty="0" err="1"/>
              <a:t>kvinnene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å delta </a:t>
            </a:r>
            <a:r>
              <a:rPr lang="en-US" sz="3200" b="1" dirty="0" err="1"/>
              <a:t>aktivt</a:t>
            </a:r>
            <a:r>
              <a:rPr lang="en-US" sz="3200" b="1" dirty="0"/>
              <a:t> i </a:t>
            </a:r>
            <a:r>
              <a:rPr lang="en-US" sz="3200" b="1" dirty="0" err="1"/>
              <a:t>sosial</a:t>
            </a:r>
            <a:r>
              <a:rPr lang="en-US" sz="3200" b="1" dirty="0"/>
              <a:t> </a:t>
            </a:r>
            <a:r>
              <a:rPr lang="en-US" sz="3200" b="1" dirty="0" err="1"/>
              <a:t>og</a:t>
            </a:r>
            <a:r>
              <a:rPr lang="en-US" sz="3200" b="1" dirty="0"/>
              <a:t> </a:t>
            </a:r>
            <a:r>
              <a:rPr lang="en-US" sz="3200" b="1" dirty="0" err="1"/>
              <a:t>økonomisk</a:t>
            </a:r>
            <a:r>
              <a:rPr lang="en-US" sz="3200" b="1" dirty="0"/>
              <a:t> </a:t>
            </a:r>
            <a:r>
              <a:rPr lang="en-US" sz="3200" b="1" dirty="0" err="1"/>
              <a:t>utvikling</a:t>
            </a:r>
            <a:r>
              <a:rPr lang="en-US" sz="3200" b="1" dirty="0"/>
              <a:t> av </a:t>
            </a:r>
            <a:r>
              <a:rPr lang="en-US" sz="3200" b="1" dirty="0" err="1"/>
              <a:t>lokalsamfunnet</a:t>
            </a:r>
            <a:r>
              <a:rPr lang="en-US" sz="3200" b="1" dirty="0"/>
              <a:t> 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625B9A5A-EDDD-7E91-8CB1-3E0289232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12458"/>
          <a:stretch/>
        </p:blipFill>
        <p:spPr>
          <a:xfrm>
            <a:off x="5008682" y="-648723"/>
            <a:ext cx="7491976" cy="750672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074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CA818AD-F3C5-77DD-1D58-A2EA817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Sparegruppa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br>
              <a:rPr lang="en-US" sz="4000" b="1" dirty="0"/>
            </a:br>
            <a:r>
              <a:rPr lang="nb-NO" sz="4000" b="1" dirty="0" err="1"/>
              <a:t>Wogomdou</a:t>
            </a:r>
            <a:endParaRPr lang="en-US" sz="40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34FF1F-3067-2358-78B5-5BD71E2CE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err="1"/>
              <a:t>Gruppene</a:t>
            </a:r>
            <a:r>
              <a:rPr lang="en-US" sz="3200" b="1" dirty="0"/>
              <a:t> </a:t>
            </a:r>
            <a:r>
              <a:rPr lang="en-US" sz="3200" b="1" dirty="0" err="1"/>
              <a:t>møtes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gang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uka</a:t>
            </a:r>
            <a:r>
              <a:rPr lang="en-US" sz="3200" b="1" dirty="0"/>
              <a:t> </a:t>
            </a:r>
            <a:r>
              <a:rPr lang="en-US" sz="3200" b="1" dirty="0" err="1"/>
              <a:t>og</a:t>
            </a:r>
            <a:r>
              <a:rPr lang="en-US" sz="3200" b="1" dirty="0"/>
              <a:t> den </a:t>
            </a:r>
            <a:r>
              <a:rPr lang="en-US" sz="3200" b="1" dirty="0" err="1"/>
              <a:t>enkelte</a:t>
            </a:r>
            <a:r>
              <a:rPr lang="en-US" sz="3200" b="1" dirty="0"/>
              <a:t> sparer det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har</a:t>
            </a:r>
            <a:r>
              <a:rPr lang="en-US" sz="3200" b="1" dirty="0"/>
              <a:t> </a:t>
            </a:r>
            <a:r>
              <a:rPr lang="en-US" sz="3200" b="1" dirty="0" err="1"/>
              <a:t>råd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r>
              <a:rPr lang="en-US" sz="3200" b="1" dirty="0" err="1"/>
              <a:t>Pengene</a:t>
            </a:r>
            <a:r>
              <a:rPr lang="en-US" sz="3200" b="1" dirty="0"/>
              <a:t> </a:t>
            </a:r>
            <a:r>
              <a:rPr lang="en-US" sz="3200" b="1" dirty="0" err="1"/>
              <a:t>tas</a:t>
            </a:r>
            <a:r>
              <a:rPr lang="en-US" sz="3200" b="1" dirty="0"/>
              <a:t> </a:t>
            </a:r>
            <a:r>
              <a:rPr lang="en-US" sz="3200" b="1" dirty="0" err="1"/>
              <a:t>ut</a:t>
            </a:r>
            <a:r>
              <a:rPr lang="en-US" sz="3200" b="1" dirty="0"/>
              <a:t> </a:t>
            </a:r>
            <a:r>
              <a:rPr lang="en-US" sz="3200" b="1" dirty="0" err="1"/>
              <a:t>etter</a:t>
            </a:r>
            <a:r>
              <a:rPr lang="en-US" sz="3200" b="1" dirty="0"/>
              <a:t> et </a:t>
            </a:r>
            <a:r>
              <a:rPr lang="en-US" sz="3200" b="1" dirty="0" err="1"/>
              <a:t>halvt</a:t>
            </a:r>
            <a:r>
              <a:rPr lang="en-US" sz="3200" b="1" dirty="0"/>
              <a:t> </a:t>
            </a:r>
            <a:r>
              <a:rPr lang="en-US" sz="3200" b="1" dirty="0" err="1"/>
              <a:t>år</a:t>
            </a:r>
            <a:r>
              <a:rPr lang="en-US" sz="3200" b="1" dirty="0"/>
              <a:t>, to ganger I </a:t>
            </a:r>
            <a:r>
              <a:rPr lang="en-US" sz="3200" b="1" dirty="0" err="1"/>
              <a:t>året</a:t>
            </a:r>
            <a:r>
              <a:rPr lang="en-US" sz="3200" b="1" dirty="0"/>
              <a:t>.</a:t>
            </a:r>
          </a:p>
        </p:txBody>
      </p:sp>
      <p:pic>
        <p:nvPicPr>
          <p:cNvPr id="5" name="Plassholder for bilde 5">
            <a:extLst>
              <a:ext uri="{FF2B5EF4-FFF2-40B4-BE49-F238E27FC236}">
                <a16:creationId xmlns:a16="http://schemas.microsoft.com/office/drawing/2014/main" id="{B096BC5B-B1A2-C8E9-D7DE-6A4CD635F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2659"/>
          <a:stretch/>
        </p:blipFill>
        <p:spPr>
          <a:xfrm>
            <a:off x="5104436" y="-206631"/>
            <a:ext cx="7086042" cy="706463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464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B7E2C8-1886-2539-502A-35391A42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7550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29 </a:t>
            </a:r>
            <a:r>
              <a:rPr lang="en-US" sz="5400" b="1" dirty="0" err="1"/>
              <a:t>brønner</a:t>
            </a:r>
            <a:endParaRPr lang="en-US" sz="54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C12328-B5EE-05CD-1BB2-9A546EEF8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Ny </a:t>
            </a:r>
            <a:r>
              <a:rPr lang="en-US" sz="3200" b="1" dirty="0" err="1"/>
              <a:t>brønn</a:t>
            </a:r>
            <a:r>
              <a:rPr lang="en-US" sz="3200" b="1" dirty="0"/>
              <a:t> i </a:t>
            </a:r>
            <a:r>
              <a:rPr lang="en-US" sz="3200" b="1" dirty="0" err="1"/>
              <a:t>landsbyen</a:t>
            </a:r>
            <a:r>
              <a:rPr lang="en-US" sz="3200" b="1" dirty="0"/>
              <a:t> </a:t>
            </a:r>
            <a:r>
              <a:rPr lang="en-US" sz="3200" b="1" dirty="0" err="1"/>
              <a:t>Mbamti</a:t>
            </a:r>
            <a:r>
              <a:rPr lang="en-US" sz="3200" b="1" dirty="0"/>
              <a:t> </a:t>
            </a:r>
            <a:r>
              <a:rPr lang="en-US" sz="3200" b="1" dirty="0" err="1"/>
              <a:t>Beka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mai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En </a:t>
            </a:r>
            <a:r>
              <a:rPr lang="en-US" sz="3200" b="1" dirty="0" err="1"/>
              <a:t>brønn</a:t>
            </a:r>
            <a:r>
              <a:rPr lang="en-US" sz="3200" b="1" dirty="0"/>
              <a:t> </a:t>
            </a:r>
            <a:r>
              <a:rPr lang="en-US" sz="3200" b="1" dirty="0" err="1"/>
              <a:t>koster</a:t>
            </a:r>
            <a:r>
              <a:rPr lang="en-US" sz="3200" b="1" dirty="0"/>
              <a:t> 15 – 20.000 kr. å grave </a:t>
            </a:r>
            <a:r>
              <a:rPr lang="en-US" sz="3200" b="1" dirty="0" err="1"/>
              <a:t>og</a:t>
            </a:r>
            <a:r>
              <a:rPr lang="en-US" sz="3200" b="1" dirty="0"/>
              <a:t> </a:t>
            </a:r>
            <a:r>
              <a:rPr lang="en-US" sz="3200" b="1" dirty="0" err="1"/>
              <a:t>støpe</a:t>
            </a:r>
            <a:endParaRPr lang="en-US" sz="3200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F06ADF0-44BC-D8A2-DE17-C0C03846D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754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F716EB2-44DE-46AF-A413-E3D62858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endParaRPr lang="en-US" sz="22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CAC5E5E-0A9E-4C51-897E-7D317899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err="1"/>
              <a:t>Brønngraving</a:t>
            </a:r>
            <a:r>
              <a:rPr lang="en-US" sz="3200" b="1" dirty="0"/>
              <a:t> </a:t>
            </a:r>
            <a:r>
              <a:rPr lang="en-US" sz="3200" b="1" dirty="0" err="1"/>
              <a:t>gir</a:t>
            </a:r>
            <a:r>
              <a:rPr lang="en-US" sz="3200" b="1" dirty="0"/>
              <a:t> </a:t>
            </a:r>
            <a:r>
              <a:rPr lang="en-US" sz="3200" b="1" dirty="0" err="1"/>
              <a:t>reint</a:t>
            </a:r>
            <a:r>
              <a:rPr lang="en-US" sz="3200" b="1" dirty="0"/>
              <a:t> </a:t>
            </a:r>
            <a:r>
              <a:rPr lang="en-US" sz="3200" b="1" dirty="0" err="1"/>
              <a:t>vann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mange</a:t>
            </a:r>
          </a:p>
          <a:p>
            <a:r>
              <a:rPr lang="en-US" sz="3200" b="1" dirty="0"/>
              <a:t>1 </a:t>
            </a:r>
            <a:r>
              <a:rPr lang="en-US" sz="3200" b="1" dirty="0" err="1"/>
              <a:t>brønn</a:t>
            </a:r>
            <a:r>
              <a:rPr lang="en-US" sz="3200" b="1" dirty="0"/>
              <a:t> </a:t>
            </a:r>
            <a:r>
              <a:rPr lang="en-US" sz="3200" b="1" dirty="0" err="1"/>
              <a:t>gir</a:t>
            </a:r>
            <a:r>
              <a:rPr lang="en-US" sz="3200" b="1" dirty="0"/>
              <a:t> </a:t>
            </a:r>
            <a:r>
              <a:rPr lang="en-US" sz="3200" b="1" dirty="0" err="1"/>
              <a:t>vann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150 - 200 </a:t>
            </a:r>
            <a:r>
              <a:rPr lang="en-US" sz="3200" b="1" dirty="0" err="1"/>
              <a:t>personer</a:t>
            </a:r>
            <a:endParaRPr lang="en-US" sz="3200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C8D72764-4F9B-4AD0-9F34-83B94BB006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141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661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2EA990-B2DB-42BB-8C40-58C23F2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000" b="1" dirty="0"/>
            </a:br>
            <a:br>
              <a:rPr lang="en-US" sz="3000" b="1" dirty="0"/>
            </a:br>
            <a:endParaRPr lang="en-US" sz="30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A03606-4246-4457-8022-3A1689B8A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err="1"/>
              <a:t>Brønnene</a:t>
            </a:r>
            <a:r>
              <a:rPr lang="en-US" sz="3200" b="1" dirty="0"/>
              <a:t> </a:t>
            </a:r>
            <a:r>
              <a:rPr lang="en-US" sz="3200" b="1" dirty="0" err="1"/>
              <a:t>kan</a:t>
            </a:r>
            <a:r>
              <a:rPr lang="en-US" sz="3200" b="1" dirty="0"/>
              <a:t> </a:t>
            </a:r>
            <a:r>
              <a:rPr lang="en-US" sz="3200" b="1" dirty="0" err="1"/>
              <a:t>være</a:t>
            </a:r>
            <a:r>
              <a:rPr lang="en-US" sz="3200" b="1" dirty="0"/>
              <a:t> </a:t>
            </a:r>
            <a:r>
              <a:rPr lang="en-US" sz="3200" b="1" dirty="0" err="1"/>
              <a:t>mellom</a:t>
            </a:r>
            <a:r>
              <a:rPr lang="en-US" sz="3200" b="1" dirty="0"/>
              <a:t> 12 </a:t>
            </a:r>
            <a:r>
              <a:rPr lang="en-US" sz="3200" b="1" dirty="0" err="1"/>
              <a:t>og</a:t>
            </a:r>
            <a:r>
              <a:rPr lang="en-US" sz="3200" b="1" dirty="0"/>
              <a:t> 15 meter </a:t>
            </a:r>
            <a:r>
              <a:rPr lang="en-US" sz="3200" b="1" dirty="0" err="1"/>
              <a:t>dype</a:t>
            </a:r>
            <a:endParaRPr lang="en-US" sz="3200" b="1" dirty="0"/>
          </a:p>
        </p:txBody>
      </p:sp>
      <p:pic>
        <p:nvPicPr>
          <p:cNvPr id="6" name="Plassholder for bilde 5" descr="Et bilde som inneholder sitter, stein, grå, brann&#10;&#10;Automatisk generert beskrivelse">
            <a:extLst>
              <a:ext uri="{FF2B5EF4-FFF2-40B4-BE49-F238E27FC236}">
                <a16:creationId xmlns:a16="http://schemas.microsoft.com/office/drawing/2014/main" id="{16E86CC0-58A0-48D1-95CB-715A59F577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92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973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A02C7FBE4720468A5E532D7BE4BC08" ma:contentTypeVersion="14" ma:contentTypeDescription="Opprett et nytt dokument." ma:contentTypeScope="" ma:versionID="ad068d70fedb87f0a3e5773be800dcc2">
  <xsd:schema xmlns:xsd="http://www.w3.org/2001/XMLSchema" xmlns:xs="http://www.w3.org/2001/XMLSchema" xmlns:p="http://schemas.microsoft.com/office/2006/metadata/properties" xmlns:ns2="4acc329a-6b3d-4f68-b4ae-ccb7e63be0fc" xmlns:ns3="8766e4da-07f7-493b-808e-65cb581f27d6" targetNamespace="http://schemas.microsoft.com/office/2006/metadata/properties" ma:root="true" ma:fieldsID="7a55a6a8d47f50ab80d47335bbac63a8" ns2:_="" ns3:_="">
    <xsd:import namespace="4acc329a-6b3d-4f68-b4ae-ccb7e63be0fc"/>
    <xsd:import namespace="8766e4da-07f7-493b-808e-65cb581f2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c329a-6b3d-4f68-b4ae-ccb7e63be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6e4da-07f7-493b-808e-65cb581f27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6ad860-c6d4-424a-9e04-51101241c966}" ma:internalName="TaxCatchAll" ma:showField="CatchAllData" ma:web="8766e4da-07f7-493b-808e-65cb581f2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25BB4-D29C-4478-B2A3-4BE70B4CBE9F}"/>
</file>

<file path=customXml/itemProps2.xml><?xml version="1.0" encoding="utf-8"?>
<ds:datastoreItem xmlns:ds="http://schemas.openxmlformats.org/officeDocument/2006/customXml" ds:itemID="{0B13D364-FF4C-4287-B1B8-5D2A2A749182}"/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163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Sambolabo 2023</vt:lpstr>
      <vt:lpstr>Våre to ansatte:</vt:lpstr>
      <vt:lpstr>52 bruer til nå</vt:lpstr>
      <vt:lpstr>15 spare- og lånegrupper i landsbyene</vt:lpstr>
      <vt:lpstr>Spare- og lånegrupper </vt:lpstr>
      <vt:lpstr>Sparegruppa i Wogomdou</vt:lpstr>
      <vt:lpstr>29 brønner</vt:lpstr>
      <vt:lpstr> 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Sambolabo 2020</dc:title>
  <dc:creator>Ole Eriksen</dc:creator>
  <cp:lastModifiedBy>Ole Eriksen</cp:lastModifiedBy>
  <cp:revision>12</cp:revision>
  <dcterms:created xsi:type="dcterms:W3CDTF">2020-06-23T12:35:29Z</dcterms:created>
  <dcterms:modified xsi:type="dcterms:W3CDTF">2023-08-22T09:35:21Z</dcterms:modified>
</cp:coreProperties>
</file>